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59D0F-15A3-4A8E-9323-55BB60495BD8}" type="datetimeFigureOut">
              <a:rPr lang="ru-RU" smtClean="0"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55142-F57E-4C67-8731-6CF3BE193C5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1928794" cy="571480"/>
          </a:xfrm>
          <a:prstGeom prst="rect">
            <a:avLst/>
          </a:prstGeom>
          <a:solidFill>
            <a:srgbClr val="E9EA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ЛЕКЦИЯ №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11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3513" y="3786190"/>
            <a:ext cx="8858250" cy="29289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002060"/>
                </a:solidFill>
              </a:rPr>
              <a:t>ЛИТЕРАТУРА</a:t>
            </a:r>
            <a:r>
              <a:rPr lang="en-US" b="1" i="1" dirty="0" smtClean="0">
                <a:solidFill>
                  <a:srgbClr val="002060"/>
                </a:solidFill>
              </a:rPr>
              <a:t>:</a:t>
            </a:r>
            <a:endParaRPr lang="ru-RU" b="1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b="1" dirty="0" smtClean="0">
                <a:solidFill>
                  <a:srgbClr val="002060"/>
                </a:solidFill>
              </a:rPr>
              <a:t>1.Центральный научно-исследовательский и проектно-экспериментальный</a:t>
            </a:r>
          </a:p>
          <a:p>
            <a:pPr>
              <a:defRPr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институт организации, механизации и технической помощи строительству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 уплотнение грунтов обратных засыпок в стесненных условиях строительства.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 Москва, Стройиздат. 1981 г.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2.Теличенко</a:t>
            </a:r>
            <a:r>
              <a:rPr lang="ru-RU" b="1" dirty="0">
                <a:solidFill>
                  <a:srgbClr val="002060"/>
                </a:solidFill>
              </a:rPr>
              <a:t>, В.И. </a:t>
            </a:r>
            <a:r>
              <a:rPr lang="ru-RU" b="1" dirty="0">
                <a:solidFill>
                  <a:srgbClr val="002060"/>
                </a:solidFill>
              </a:rPr>
              <a:t>Технология строительных процессов: В 2 ч. </a:t>
            </a:r>
            <a:r>
              <a:rPr lang="ru-RU" b="1" i="1" dirty="0">
                <a:solidFill>
                  <a:srgbClr val="002060"/>
                </a:solidFill>
              </a:rPr>
              <a:t>Учеб. для строит. вузов</a:t>
            </a:r>
            <a:r>
              <a:rPr lang="ru-RU" b="1" dirty="0">
                <a:solidFill>
                  <a:srgbClr val="002060"/>
                </a:solidFill>
              </a:rPr>
              <a:t> / </a:t>
            </a:r>
            <a:r>
              <a:rPr lang="ru-RU" b="1" i="1" dirty="0" err="1">
                <a:solidFill>
                  <a:srgbClr val="002060"/>
                </a:solidFill>
              </a:rPr>
              <a:t>В.И.Теличенко</a:t>
            </a:r>
            <a:r>
              <a:rPr lang="ru-RU" b="1" i="1" dirty="0">
                <a:solidFill>
                  <a:srgbClr val="002060"/>
                </a:solidFill>
              </a:rPr>
              <a:t>, </a:t>
            </a:r>
            <a:r>
              <a:rPr lang="ru-RU" b="1" i="1" dirty="0" err="1">
                <a:solidFill>
                  <a:srgbClr val="002060"/>
                </a:solidFill>
              </a:rPr>
              <a:t>А.А.Лапидус</a:t>
            </a:r>
            <a:r>
              <a:rPr lang="ru-RU" b="1" i="1" dirty="0">
                <a:solidFill>
                  <a:srgbClr val="002060"/>
                </a:solidFill>
              </a:rPr>
              <a:t>, О.М.Терентьев  – </a:t>
            </a:r>
            <a:r>
              <a:rPr lang="ru-RU" b="1" dirty="0">
                <a:solidFill>
                  <a:srgbClr val="002060"/>
                </a:solidFill>
              </a:rPr>
              <a:t>М.: </a:t>
            </a:r>
            <a:r>
              <a:rPr lang="ru-RU" b="1" dirty="0" err="1">
                <a:solidFill>
                  <a:srgbClr val="002060"/>
                </a:solidFill>
              </a:rPr>
              <a:t>Высш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b="1" dirty="0" err="1">
                <a:solidFill>
                  <a:srgbClr val="002060"/>
                </a:solidFill>
              </a:rPr>
              <a:t>шк</a:t>
            </a:r>
            <a:r>
              <a:rPr lang="ru-RU" b="1" dirty="0">
                <a:solidFill>
                  <a:srgbClr val="002060"/>
                </a:solidFill>
              </a:rPr>
              <a:t>., 2002.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3.   </a:t>
            </a:r>
            <a:r>
              <a:rPr lang="ru-RU" b="1" dirty="0" err="1">
                <a:solidFill>
                  <a:srgbClr val="002060"/>
                </a:solidFill>
              </a:rPr>
              <a:t>Атаев</a:t>
            </a:r>
            <a:r>
              <a:rPr lang="ru-RU" b="1" dirty="0">
                <a:solidFill>
                  <a:srgbClr val="002060"/>
                </a:solidFill>
              </a:rPr>
              <a:t> С.С. Технология строительного производства: Учеб. Для вузов по спец. «</a:t>
            </a:r>
            <a:r>
              <a:rPr lang="ru-RU" b="1" dirty="0" err="1">
                <a:solidFill>
                  <a:srgbClr val="002060"/>
                </a:solidFill>
              </a:rPr>
              <a:t>Пром</a:t>
            </a:r>
            <a:r>
              <a:rPr lang="ru-RU" b="1" dirty="0">
                <a:solidFill>
                  <a:srgbClr val="002060"/>
                </a:solidFill>
              </a:rPr>
              <a:t>. И </a:t>
            </a:r>
            <a:r>
              <a:rPr lang="ru-RU" b="1" dirty="0" err="1">
                <a:solidFill>
                  <a:srgbClr val="002060"/>
                </a:solidFill>
              </a:rPr>
              <a:t>грражд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b="1" dirty="0" err="1">
                <a:solidFill>
                  <a:srgbClr val="002060"/>
                </a:solidFill>
              </a:rPr>
              <a:t>Стро-во</a:t>
            </a:r>
            <a:r>
              <a:rPr lang="ru-RU" b="1" dirty="0">
                <a:solidFill>
                  <a:srgbClr val="002060"/>
                </a:solidFill>
              </a:rPr>
              <a:t>»/ Н.Н.Данилов, </a:t>
            </a:r>
            <a:r>
              <a:rPr lang="ru-RU" b="1" dirty="0" err="1">
                <a:solidFill>
                  <a:srgbClr val="002060"/>
                </a:solidFill>
              </a:rPr>
              <a:t>Б.В.Прыкин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Т.М.Штоль</a:t>
            </a:r>
            <a:r>
              <a:rPr lang="ru-RU" b="1" dirty="0">
                <a:solidFill>
                  <a:srgbClr val="002060"/>
                </a:solidFill>
              </a:rPr>
              <a:t> и Э.В.Овчинников – М.: Стройиздат.,1984 	</a:t>
            </a:r>
            <a:endParaRPr lang="ru-RU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28794" y="1428736"/>
            <a:ext cx="5572139" cy="178593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КОНСТРОЛЬ КАЧЕСТВА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УПЛОТНЕНИЯ ГРУНТОВ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110</Words>
  <Application>Microsoft Office PowerPoint</Application>
  <PresentationFormat>Экран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AGoltsev</dc:creator>
  <cp:lastModifiedBy>AGoltsev</cp:lastModifiedBy>
  <cp:revision>3</cp:revision>
  <dcterms:created xsi:type="dcterms:W3CDTF">2012-01-05T06:21:59Z</dcterms:created>
  <dcterms:modified xsi:type="dcterms:W3CDTF">2012-01-05T06:36:48Z</dcterms:modified>
</cp:coreProperties>
</file>